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4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8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0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4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6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3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8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1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533E-EA63-4B3E-ADF0-6C6E70EBDD0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762C-17BA-493D-830C-5823E957B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Fault Diagnosis &amp; Tolerance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Dr. M. </a:t>
            </a:r>
            <a:r>
              <a:rPr lang="en-US" dirty="0" err="1" smtClean="0">
                <a:solidFill>
                  <a:srgbClr val="0070C0"/>
                </a:solidFill>
              </a:rPr>
              <a:t>Taskeen</a:t>
            </a:r>
            <a:r>
              <a:rPr lang="en-US" dirty="0" smtClean="0">
                <a:solidFill>
                  <a:srgbClr val="0070C0"/>
                </a:solidFill>
              </a:rPr>
              <a:t> Raza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MS EE, Spring 2020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Week1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0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547813"/>
            <a:ext cx="68770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809625"/>
            <a:ext cx="677227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5300"/>
            <a:ext cx="6705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800100"/>
            <a:ext cx="60102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809625"/>
            <a:ext cx="600075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785813"/>
            <a:ext cx="69627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84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709613"/>
            <a:ext cx="7343775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714375"/>
            <a:ext cx="63055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695325"/>
            <a:ext cx="6276975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78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81187"/>
            <a:ext cx="73437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66788"/>
            <a:ext cx="60960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976313"/>
            <a:ext cx="60007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628775"/>
            <a:ext cx="63055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On-screen Show (4:3)</PresentationFormat>
  <Paragraphs>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Fault Diagnosis &amp; Tolerance Dr. M. Taskeen Raza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Fault Diagnosis &amp; Tolerance Dr. M. Taskeen Raza</dc:title>
  <dc:creator>user</dc:creator>
  <cp:lastModifiedBy>user</cp:lastModifiedBy>
  <cp:revision>10</cp:revision>
  <dcterms:created xsi:type="dcterms:W3CDTF">2020-03-04T05:54:57Z</dcterms:created>
  <dcterms:modified xsi:type="dcterms:W3CDTF">2020-03-04T06:05:25Z</dcterms:modified>
</cp:coreProperties>
</file>